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95" r:id="rId2"/>
    <p:sldId id="651" r:id="rId3"/>
    <p:sldId id="652" r:id="rId4"/>
    <p:sldId id="681" r:id="rId5"/>
    <p:sldId id="682" r:id="rId6"/>
    <p:sldId id="684" r:id="rId7"/>
    <p:sldId id="699" r:id="rId8"/>
    <p:sldId id="700" r:id="rId9"/>
    <p:sldId id="701" r:id="rId10"/>
    <p:sldId id="713" r:id="rId11"/>
    <p:sldId id="687" r:id="rId12"/>
    <p:sldId id="688" r:id="rId13"/>
    <p:sldId id="714" r:id="rId14"/>
    <p:sldId id="715" r:id="rId15"/>
    <p:sldId id="716" r:id="rId16"/>
    <p:sldId id="717" r:id="rId17"/>
    <p:sldId id="718" r:id="rId18"/>
    <p:sldId id="691" r:id="rId19"/>
    <p:sldId id="692" r:id="rId20"/>
    <p:sldId id="719" r:id="rId21"/>
    <p:sldId id="721" r:id="rId22"/>
    <p:sldId id="722" r:id="rId23"/>
    <p:sldId id="723" r:id="rId24"/>
    <p:sldId id="695" r:id="rId25"/>
    <p:sldId id="696" r:id="rId26"/>
    <p:sldId id="709" r:id="rId27"/>
    <p:sldId id="724" r:id="rId28"/>
    <p:sldId id="726" r:id="rId29"/>
    <p:sldId id="727" r:id="rId30"/>
    <p:sldId id="500" r:id="rId31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15.08.2022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29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30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="" xmlns:a16="http://schemas.microsoft.com/office/drawing/2014/main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01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AF02968-B8A2-4F4D-A58D-8C13F4D427DA}"/>
              </a:ext>
            </a:extLst>
          </p:cNvPr>
          <p:cNvSpPr/>
          <p:nvPr/>
        </p:nvSpPr>
        <p:spPr>
          <a:xfrm>
            <a:off x="1643042" y="1857364"/>
            <a:ext cx="46891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V5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主驾驶仿真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SAPH440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513MPa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7170" name="Picture 2" descr="D:\LJY\202203\GGGG\V5_P1\01_FC\FC08_SAPH440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14488"/>
            <a:ext cx="3383749" cy="2566982"/>
          </a:xfrm>
          <a:prstGeom prst="rect">
            <a:avLst/>
          </a:prstGeom>
          <a:noFill/>
        </p:spPr>
      </p:pic>
      <p:pic>
        <p:nvPicPr>
          <p:cNvPr id="7171" name="Picture 3" descr="D:\LJY\202203\GGGG\V5_P1\01_FC\FC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00174"/>
            <a:ext cx="4143372" cy="2900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714348" y="3643314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785786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D:\LJY\202203\GGGG\V5_P1\02_RC\RC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239282"/>
            <a:ext cx="2605078" cy="330644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D:\LJY\202203\GGGG\V5_P1\02_RC\R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928802"/>
            <a:ext cx="3328982" cy="3822165"/>
          </a:xfrm>
          <a:prstGeom prst="rect">
            <a:avLst/>
          </a:prstGeom>
          <a:noFill/>
        </p:spPr>
      </p:pic>
      <p:pic>
        <p:nvPicPr>
          <p:cNvPr id="9219" name="Picture 3" descr="D:\LJY\202203\GGGG\V5_P1\02_RC\RC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857364"/>
            <a:ext cx="3343284" cy="38385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6" name="Picture 2" descr="D:\LJY\202203\GGGG\V5_P1\02_RC\RC04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657600" cy="3200400"/>
          </a:xfrm>
          <a:prstGeom prst="rect">
            <a:avLst/>
          </a:prstGeom>
          <a:noFill/>
        </p:spPr>
      </p:pic>
      <p:pic>
        <p:nvPicPr>
          <p:cNvPr id="1027" name="Picture 3" descr="D:\LJY\202203\GGGG\V5_P1\02_RC\RC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285860"/>
            <a:ext cx="3228972" cy="32289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200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050" name="Picture 2" descr="D:\LJY\202203\GGGG\V5_P1\02_RC\RC0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838572" cy="3016021"/>
          </a:xfrm>
          <a:prstGeom prst="rect">
            <a:avLst/>
          </a:prstGeom>
          <a:noFill/>
        </p:spPr>
      </p:pic>
      <p:pic>
        <p:nvPicPr>
          <p:cNvPr id="2051" name="Picture 3" descr="D:\LJY\202203\GGGG\V5_P1\02_RC\RC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500174"/>
            <a:ext cx="3910010" cy="32117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375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3074" name="Picture 2" descr="D:\LJY\202203\GGGG\V5_P1\02_RC\RC0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298"/>
            <a:ext cx="4081490" cy="2764880"/>
          </a:xfrm>
          <a:prstGeom prst="rect">
            <a:avLst/>
          </a:prstGeom>
          <a:noFill/>
        </p:spPr>
      </p:pic>
      <p:pic>
        <p:nvPicPr>
          <p:cNvPr id="3075" name="Picture 3" descr="D:\LJY\202203\GGGG\V5_P1\02_RC\R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571612"/>
            <a:ext cx="3867144" cy="286917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141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098" name="Picture 2" descr="D:\LJY\202203\GGGG\V5_P1\02_RC\RC07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4119554" cy="2824837"/>
          </a:xfrm>
          <a:prstGeom prst="rect">
            <a:avLst/>
          </a:prstGeom>
          <a:noFill/>
        </p:spPr>
      </p:pic>
      <p:pic>
        <p:nvPicPr>
          <p:cNvPr id="4099" name="Picture 3" descr="D:\LJY\202203\GGGG\V5_P1\02_RC\RC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357298"/>
            <a:ext cx="4252906" cy="26267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SAPH440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513MPa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349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5122" name="Picture 2" descr="D:\LJY\202203\GGGG\V5_P1\02_RC\RC08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00174"/>
            <a:ext cx="4090982" cy="2812550"/>
          </a:xfrm>
          <a:prstGeom prst="rect">
            <a:avLst/>
          </a:prstGeom>
          <a:noFill/>
        </p:spPr>
      </p:pic>
      <p:pic>
        <p:nvPicPr>
          <p:cNvPr id="5123" name="Picture 3" descr="D:\LJY\202203\GGGG\V5_P1\02_RC\RC08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500174"/>
            <a:ext cx="3867144" cy="27444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D:\LJY\202203\GGGG\V5_P1\03_HP\HP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857496"/>
            <a:ext cx="2900354" cy="33300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基准线）位移为</a:t>
            </a:r>
            <a:r>
              <a:rPr lang="en-US" altLang="zh-CN" dirty="0" smtClean="0"/>
              <a:t>-15mm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D:\LJY\202203\GGGG\V5_P1\03_HP\HP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00240"/>
            <a:ext cx="6505590" cy="42542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165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8194" name="Picture 2" descr="D:\LJY\202203\GGGG\V5_P1\03_HP\HP0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3962400" cy="3200400"/>
          </a:xfrm>
          <a:prstGeom prst="rect">
            <a:avLst/>
          </a:prstGeom>
          <a:noFill/>
        </p:spPr>
      </p:pic>
      <p:pic>
        <p:nvPicPr>
          <p:cNvPr id="8195" name="Picture 3" descr="D:\LJY\202203\GGGG\V5_P1\03_HP\HP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071546"/>
            <a:ext cx="3962400" cy="3505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217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218" name="Picture 2" descr="D:\LJY\202203\GGGG\V5_P1\03_HP\HP07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4162420" cy="2861664"/>
          </a:xfrm>
          <a:prstGeom prst="rect">
            <a:avLst/>
          </a:prstGeom>
          <a:noFill/>
        </p:spPr>
      </p:pic>
      <p:pic>
        <p:nvPicPr>
          <p:cNvPr id="9219" name="Picture 3" descr="D:\LJY\202203\GGGG\V5_P1\03_HP\HP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643050"/>
            <a:ext cx="3652830" cy="27101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157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42" name="Picture 2" descr="D:\LJY\202203\GGGG\V5_P1\03_HP\HP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00174"/>
            <a:ext cx="4071934" cy="2850354"/>
          </a:xfrm>
          <a:prstGeom prst="rect">
            <a:avLst/>
          </a:prstGeom>
          <a:noFill/>
        </p:spPr>
      </p:pic>
      <p:pic>
        <p:nvPicPr>
          <p:cNvPr id="10243" name="Picture 3" descr="D:\LJY\202203\GGGG\V5_P1\03_HP\HP06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571612"/>
            <a:ext cx="4090982" cy="294039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SAPH440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513MPa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319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1266" name="Picture 2" descr="D:\LJY\202203\GGGG\V5_P1\03_HP\HP08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14422"/>
            <a:ext cx="4114800" cy="3352800"/>
          </a:xfrm>
          <a:prstGeom prst="rect">
            <a:avLst/>
          </a:prstGeom>
          <a:noFill/>
        </p:spPr>
      </p:pic>
      <p:pic>
        <p:nvPicPr>
          <p:cNvPr id="11267" name="Picture 3" descr="D:\LJY\202203\GGGG\V5_P1\03_HP\HP08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42672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4500N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倍惯性力载荷</a:t>
            </a:r>
            <a:r>
              <a:rPr lang="en-US" altLang="zh-CN" sz="16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2700N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 descr="D:\LJY\202203\GGGG\V5_P1\04_SBA\SB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071678"/>
            <a:ext cx="4143372" cy="42814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的参考面，且不存在零件失效。合格。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 descr="D:\LJY\202203\GGGG\V5_P1\04_SBA\SBA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14554"/>
            <a:ext cx="3552820" cy="4060366"/>
          </a:xfrm>
          <a:prstGeom prst="rect">
            <a:avLst/>
          </a:prstGeom>
          <a:noFill/>
        </p:spPr>
      </p:pic>
      <p:pic>
        <p:nvPicPr>
          <p:cNvPr id="13315" name="Picture 3" descr="D:\LJY\202203\GGGG\V5_P1\04_SBA\SBA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310626"/>
            <a:ext cx="3705220" cy="383298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上固定点位移为</a:t>
            </a:r>
            <a:r>
              <a:rPr lang="en-US" altLang="zh-CN" dirty="0" smtClean="0"/>
              <a:t>311mm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 descr="D:\LJY\202203\GGGG\V5_P1\04_SBA\SBA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000240"/>
            <a:ext cx="7043758" cy="46263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546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0.0288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5362" name="Picture 2" descr="D:\LJY\202203\GGGG\V5_P1\04_SBA\SBA0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962400" cy="3200400"/>
          </a:xfrm>
          <a:prstGeom prst="rect">
            <a:avLst/>
          </a:prstGeom>
          <a:noFill/>
        </p:spPr>
      </p:pic>
      <p:pic>
        <p:nvPicPr>
          <p:cNvPr id="15363" name="Picture 3" descr="D:\LJY\202203\GGGG\V5_P1\04_SBA\SBA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500174"/>
            <a:ext cx="3605210" cy="30505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307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6386" name="Picture 2" descr="D:\LJY\202203\GGGG\V5_P1\04_SBA\SBA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30398"/>
            <a:ext cx="3605210" cy="3189224"/>
          </a:xfrm>
          <a:prstGeom prst="rect">
            <a:avLst/>
          </a:prstGeom>
          <a:noFill/>
        </p:spPr>
      </p:pic>
      <p:pic>
        <p:nvPicPr>
          <p:cNvPr id="16387" name="Picture 3" descr="D:\LJY\202203\GGGG\V5_P1\04_SBA\SBA06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28736"/>
            <a:ext cx="3543296" cy="32808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SAPH440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355MPa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513MPa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392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0.046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7410" name="Picture 2" descr="D:\LJY\202203\GGGG\V5_P1\04_SBA\SBA07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3505200" cy="3352800"/>
          </a:xfrm>
          <a:prstGeom prst="rect">
            <a:avLst/>
          </a:prstGeom>
          <a:noFill/>
        </p:spPr>
      </p:pic>
      <p:pic>
        <p:nvPicPr>
          <p:cNvPr id="17411" name="Picture 3" descr="D:\LJY\202203\GGGG\V5_P1\04_SBA\SBA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71546"/>
            <a:ext cx="3657600" cy="3505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基准线）位移为</a:t>
                      </a:r>
                      <a:r>
                        <a:rPr lang="en-US" altLang="zh-CN" sz="1400" dirty="0" smtClean="0"/>
                        <a:t>-15mm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的参考面，且不存在零件失效。合格。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285852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1071538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D:\LJY\202203\GGGG\V5_P1\01_FC\FC01.jpg"/>
          <p:cNvPicPr>
            <a:picLocks noChangeAspect="1" noChangeArrowheads="1"/>
          </p:cNvPicPr>
          <p:nvPr/>
        </p:nvPicPr>
        <p:blipFill>
          <a:blip r:embed="rId4"/>
          <a:srcRect l="17014"/>
          <a:stretch>
            <a:fillRect/>
          </a:stretch>
        </p:blipFill>
        <p:spPr bwMode="auto">
          <a:xfrm>
            <a:off x="2143108" y="2428868"/>
            <a:ext cx="2120435" cy="29337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LJY\202203\GGGG\V5_P1\01_FC\F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357430"/>
            <a:ext cx="2180922" cy="3219456"/>
          </a:xfrm>
          <a:prstGeom prst="rect">
            <a:avLst/>
          </a:prstGeom>
          <a:noFill/>
        </p:spPr>
      </p:pic>
      <p:pic>
        <p:nvPicPr>
          <p:cNvPr id="2051" name="Picture 3" descr="D:\LJY\202203\GGGG\V5_P1\01_FC\FC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143116"/>
            <a:ext cx="2500330" cy="34787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" name="Picture 2" descr="D:\LJY\202203\GGGG\V5_P1\01_FC\FC04_1_SPFC590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14488"/>
            <a:ext cx="3176582" cy="2810053"/>
          </a:xfrm>
          <a:prstGeom prst="rect">
            <a:avLst/>
          </a:prstGeom>
          <a:noFill/>
        </p:spPr>
      </p:pic>
      <p:pic>
        <p:nvPicPr>
          <p:cNvPr id="4" name="Picture 3" descr="D:\LJY\202203\GGGG\V5_P1\01_FC\FC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643050"/>
            <a:ext cx="3695696" cy="2903761"/>
          </a:xfrm>
          <a:prstGeom prst="rect">
            <a:avLst/>
          </a:prstGeom>
          <a:noFill/>
        </p:spPr>
      </p:pic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167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" name="Picture 2" descr="D:\LJY\202203\GGGG\V5_P1\01_FC\FC05_SPFH590_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3714744" cy="2847970"/>
          </a:xfrm>
          <a:prstGeom prst="rect">
            <a:avLst/>
          </a:prstGeom>
          <a:noFill/>
        </p:spPr>
      </p:pic>
      <p:pic>
        <p:nvPicPr>
          <p:cNvPr id="4" name="Picture 3" descr="D:\LJY\202203\GGGG\V5_P1\01_FC\FC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3786182" cy="2776533"/>
          </a:xfrm>
          <a:prstGeom prst="rect">
            <a:avLst/>
          </a:prstGeom>
          <a:noFill/>
        </p:spPr>
      </p:pic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440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" name="Picture 2" descr="D:\LJY\202203\GGGG\V5_P1\01_FC\FC06_SPFH590_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643306" cy="2800791"/>
          </a:xfrm>
          <a:prstGeom prst="rect">
            <a:avLst/>
          </a:prstGeom>
          <a:noFill/>
        </p:spPr>
      </p:pic>
      <p:pic>
        <p:nvPicPr>
          <p:cNvPr id="5123" name="Picture 3" descr="D:\LJY\202203\GGGG\V5_P1\01_FC\FC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00174"/>
            <a:ext cx="3838572" cy="3016021"/>
          </a:xfrm>
          <a:prstGeom prst="rect">
            <a:avLst/>
          </a:prstGeom>
          <a:noFill/>
        </p:spPr>
      </p:pic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454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4" name="Picture 3" descr="D:\LJY\202203\GGGG\V5_P1\01_FC\FC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4295772" cy="3048612"/>
          </a:xfrm>
          <a:prstGeom prst="rect">
            <a:avLst/>
          </a:prstGeom>
          <a:noFill/>
        </p:spPr>
      </p:pic>
      <p:pic>
        <p:nvPicPr>
          <p:cNvPr id="6148" name="Picture 4" descr="D:\LJY\202203\GGGG\V5_P1\02_RC\RC07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785926"/>
            <a:ext cx="4048116" cy="2775851"/>
          </a:xfrm>
          <a:prstGeom prst="rect">
            <a:avLst/>
          </a:prstGeom>
          <a:noFill/>
        </p:spPr>
      </p:pic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142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1711</Words>
  <Application>WPS 演示</Application>
  <PresentationFormat>全屏显示(4:3)</PresentationFormat>
  <Paragraphs>477</Paragraphs>
  <Slides>30</Slides>
  <Notes>30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1359</cp:revision>
  <cp:lastPrinted>2015-12-04T12:34:00Z</cp:lastPrinted>
  <dcterms:created xsi:type="dcterms:W3CDTF">2010-09-20T11:05:00Z</dcterms:created>
  <dcterms:modified xsi:type="dcterms:W3CDTF">2022-08-15T14:11:04Z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